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3" r:id="rId5"/>
    <p:sldMasterId id="2147483654" r:id="rId6"/>
  </p:sldMasterIdLst>
  <p:notesMasterIdLst>
    <p:notesMasterId r:id="rId13"/>
  </p:notesMasterIdLst>
  <p:handoutMasterIdLst>
    <p:handoutMasterId r:id="rId14"/>
  </p:handoutMasterIdLst>
  <p:sldIdLst>
    <p:sldId id="257" r:id="rId7"/>
    <p:sldId id="275" r:id="rId8"/>
    <p:sldId id="309" r:id="rId9"/>
    <p:sldId id="298" r:id="rId10"/>
    <p:sldId id="314" r:id="rId11"/>
    <p:sldId id="261" r:id="rId12"/>
  </p:sldIdLst>
  <p:sldSz cx="9144000" cy="6858000" type="overhead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FFFFCC"/>
    <a:srgbClr val="6B1B1B"/>
    <a:srgbClr val="4D1313"/>
    <a:srgbClr val="8824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32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3296" y="-10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 err="1" smtClean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Blandin</a:t>
            </a:r>
            <a:r>
              <a:rPr lang="en-US"/>
              <a:t> Foundation 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201988" y="0"/>
            <a:ext cx="3656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dirty="0" smtClean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January 13, 2011      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28600" y="8305800"/>
            <a:ext cx="3505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 Karen Ray and Fieldstone Alliance</a:t>
            </a:r>
          </a:p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382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dirty="0" smtClean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All Rights Reserved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594546-F8A5-4130-9913-DE90669A51E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8BF6098A-546E-4793-8C0B-306C6DF8C4AD}" type="slidenum">
              <a:rPr lang="en-US"/>
              <a:pPr/>
              <a:t>1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z="18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7F2D4693-6605-4698-841A-EC0CFA1B1ACB}" type="slidenum">
              <a:rPr lang="en-US"/>
              <a:pPr/>
              <a:t>2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657796A2-9361-4BEE-9828-F66C0DB9D0F9}" type="slidenum">
              <a:rPr lang="en-US"/>
              <a:pPr/>
              <a:t>4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z="18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728458CF-7793-4B96-952B-3B0A213E1CCE}" type="slidenum">
              <a:rPr lang="en-US"/>
              <a:pPr/>
              <a:t>6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endParaRPr lang="en-US" sz="18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447800"/>
            <a:ext cx="1905000" cy="434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447800"/>
            <a:ext cx="5562600" cy="434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590800"/>
            <a:ext cx="37338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590800"/>
            <a:ext cx="37338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447800"/>
            <a:ext cx="1905000" cy="434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447800"/>
            <a:ext cx="5562600" cy="434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895600"/>
            <a:ext cx="37338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895600"/>
            <a:ext cx="37338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752600"/>
            <a:ext cx="1905000" cy="434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752600"/>
            <a:ext cx="5562600" cy="434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590800"/>
            <a:ext cx="37338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590800"/>
            <a:ext cx="37338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 descr="Red Background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90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590800"/>
            <a:ext cx="7620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800">
              <a:latin typeface="Arial" charset="0"/>
              <a:ea typeface="ＭＳ Ｐゴシック" charset="0"/>
            </a:endParaRP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447800"/>
            <a:ext cx="7543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Arial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Arial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Arial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Blue Background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590800"/>
            <a:ext cx="7620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447800"/>
            <a:ext cx="7543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Arial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Arial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Arial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895600"/>
            <a:ext cx="7620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752600"/>
            <a:ext cx="7543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3076" name="Picture 6" descr="Green with Nimble Collaboration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90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Helvetic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Arial" charset="0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Arial" charset="0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Arial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Replacement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defRPr/>
            </a:pPr>
            <a:r>
              <a:rPr lang="en-US" smtClean="0"/>
              <a:t>Organization responsibility,</a:t>
            </a:r>
          </a:p>
          <a:p>
            <a:pPr marL="0" indent="0" eaLnBrk="1" hangingPunct="1">
              <a:defRPr/>
            </a:pPr>
            <a:r>
              <a:rPr lang="en-US" smtClean="0"/>
              <a:t>Not individual responsibility.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6" descr="Increasing intensity arro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" y="0"/>
            <a:ext cx="9086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00200"/>
            <a:ext cx="7543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Increasing intensity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42672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en-US" sz="3600" b="0" i="1" smtClean="0"/>
              <a:t>Collaboration</a:t>
            </a:r>
            <a:r>
              <a:rPr lang="en-US" sz="3600" b="0" smtClean="0"/>
              <a:t> is a mutually beneficial and well-defined relationship entered into by two or more organizations to achieve results they are more likely to achieve together than alone.</a:t>
            </a:r>
            <a:r>
              <a:rPr lang="en-US" sz="3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620000" cy="32004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z="3600" smtClean="0"/>
              <a:t>Partners focus on the way in which the current system can be improved by changing individual organization policies and procedures.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2514600"/>
            <a:ext cx="7620000" cy="3200400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smtClean="0"/>
              <a:t>Systems are changed because individual organizations change themselves.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828800"/>
            <a:ext cx="7543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Strategies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895600"/>
            <a:ext cx="7620000" cy="3200400"/>
          </a:xfrm>
        </p:spPr>
        <p:txBody>
          <a:bodyPr/>
          <a:lstStyle/>
          <a:p>
            <a:pPr marL="0" indent="0" eaLnBrk="1" hangingPunct="1"/>
            <a:r>
              <a:rPr lang="en-US" smtClean="0">
                <a:ea typeface="华文细黑" charset="-122"/>
              </a:rPr>
              <a:t></a:t>
            </a:r>
            <a:r>
              <a:rPr lang="en-US" smtClean="0"/>
              <a:t> Results</a:t>
            </a:r>
          </a:p>
          <a:p>
            <a:pPr marL="0" indent="0" eaLnBrk="1" hangingPunct="1"/>
            <a:r>
              <a:rPr lang="en-US" smtClean="0">
                <a:ea typeface="华文细黑" charset="-122"/>
              </a:rPr>
              <a:t></a:t>
            </a:r>
            <a:r>
              <a:rPr lang="en-US" smtClean="0"/>
              <a:t> Relationships</a:t>
            </a:r>
          </a:p>
          <a:p>
            <a:pPr marL="0" indent="0" eaLnBrk="1" hangingPunct="1"/>
            <a:r>
              <a:rPr lang="en-US" smtClean="0">
                <a:ea typeface="华文细黑" charset="-122"/>
              </a:rPr>
              <a:t></a:t>
            </a:r>
            <a:r>
              <a:rPr lang="en-US" smtClean="0"/>
              <a:t> Resiliency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Default Design">
  <a:themeElements>
    <a:clrScheme name="4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Default Design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4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A0BFB4D80B84F93D36074F392C00A" ma:contentTypeVersion="18" ma:contentTypeDescription="Create a new document." ma:contentTypeScope="" ma:versionID="a2320d8d85da5b96fccb5bf856bd4d3c">
  <xsd:schema xmlns:xsd="http://www.w3.org/2001/XMLSchema" xmlns:p="http://schemas.microsoft.com/office/2006/metadata/properties" xmlns:ns1="http://schemas.microsoft.com/sharepoint/v3" xmlns:ns3="7c853d7b-b254-4c4a-a83f-01b5584850a9" targetNamespace="http://schemas.microsoft.com/office/2006/metadata/properties" ma:root="true" ma:fieldsID="33bf9b7f1c599219106249c4765ad2c7" ns1:_="" ns3:_="">
    <xsd:import namespace="http://schemas.microsoft.com/sharepoint/v3"/>
    <xsd:import namespace="7c853d7b-b254-4c4a-a83f-01b5584850a9"/>
    <xsd:element name="properties">
      <xsd:complexType>
        <xsd:sequence>
          <xsd:element name="documentManagement">
            <xsd:complexType>
              <xsd:all>
                <xsd:element ref="ns3:Keywords2" minOccurs="0"/>
                <xsd:element ref="ns3:Photo_x0020_Keywords" minOccurs="0"/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EmailSender" ma:index="12" nillable="true" ma:displayName="E-Mail Sender" ma:hidden="true" ma:internalName="EmailSender">
      <xsd:simpleType>
        <xsd:restriction base="dms:Note"/>
      </xsd:simpleType>
    </xsd:element>
    <xsd:element name="EmailTo" ma:index="13" nillable="true" ma:displayName="E-Mail To" ma:hidden="true" ma:internalName="EmailTo">
      <xsd:simpleType>
        <xsd:restriction base="dms:Note"/>
      </xsd:simpleType>
    </xsd:element>
    <xsd:element name="EmailCc" ma:index="14" nillable="true" ma:displayName="E-Mail Cc" ma:hidden="true" ma:internalName="EmailCc">
      <xsd:simpleType>
        <xsd:restriction base="dms:Note"/>
      </xsd:simpleType>
    </xsd:element>
    <xsd:element name="EmailFrom" ma:index="15" nillable="true" ma:displayName="E-Mail From" ma:hidden="true" ma:internalName="EmailFrom">
      <xsd:simpleType>
        <xsd:restriction base="dms:Text"/>
      </xsd:simpleType>
    </xsd:element>
    <xsd:element name="EmailSubject" ma:index="16" nillable="true" ma:displayName="E-Mail Subject" ma:hidden="true" ma:internalName="EmailSubject">
      <xsd:simpleType>
        <xsd:restriction base="dms:Text"/>
      </xsd:simpleType>
    </xsd:element>
  </xsd:schema>
  <xsd:schema xmlns:xsd="http://www.w3.org/2001/XMLSchema" xmlns:dms="http://schemas.microsoft.com/office/2006/documentManagement/types" targetNamespace="7c853d7b-b254-4c4a-a83f-01b5584850a9" elementFormDefault="qualified">
    <xsd:import namespace="http://schemas.microsoft.com/office/2006/documentManagement/types"/>
    <xsd:element name="Keywords2" ma:index="9" nillable="true" ma:displayName="Keywords" ma:default="" ma:description="Please add the appropriate keywords to this item.  When adding multiple keywords, please separate them with a comma followed by a space.  No capitalization, all entries lowercase.  Use abbreviations and acronyms, when possible.  Maximum of 255 characters." ma:internalName="Keywords20" ma:readOnly="false">
      <xsd:simpleType>
        <xsd:restriction base="dms:Text">
          <xsd:maxLength value="255"/>
        </xsd:restriction>
      </xsd:simpleType>
    </xsd:element>
    <xsd:element name="Photo_x0020_Keywords" ma:index="10" nillable="true" ma:displayName="Photo Keywords" ma:default="" ma:description="This column is to be used to apply keywords to PHOTOS and IMAGES.  There are more spaces available and this field is not required." ma:internalName="Photo_x0020_Keywords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Keywords2 xmlns="7c853d7b-b254-4c4a-a83f-01b5584850a9" xsi:nil="true"/>
    <EmailTo xmlns="http://schemas.microsoft.com/sharepoint/v3" xsi:nil="true"/>
    <EmailSender xmlns="http://schemas.microsoft.com/sharepoint/v3" xsi:nil="true"/>
    <EmailFrom xmlns="http://schemas.microsoft.com/sharepoint/v3" xsi:nil="true"/>
    <EmailSubject xmlns="http://schemas.microsoft.com/sharepoint/v3" xsi:nil="true"/>
    <Photo_x0020_Keywords xmlns="7c853d7b-b254-4c4a-a83f-01b5584850a9" xsi:nil="true"/>
    <EmailCc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81C62B6-E1D9-4464-93B2-B0CE57AB24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c853d7b-b254-4c4a-a83f-01b5584850a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64133DC-21B0-4376-BCE8-DE4F6BC358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EA84F0-3C85-4521-AC8C-03970DAF470D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79</Words>
  <Application>Microsoft Office PowerPoint</Application>
  <PresentationFormat>Overhead</PresentationFormat>
  <Paragraphs>15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ＭＳ Ｐゴシック</vt:lpstr>
      <vt:lpstr>Helvetica</vt:lpstr>
      <vt:lpstr>华文细黑</vt:lpstr>
      <vt:lpstr>Default Design</vt:lpstr>
      <vt:lpstr>1_Default Design</vt:lpstr>
      <vt:lpstr>4_Default Design</vt:lpstr>
      <vt:lpstr>Replacement</vt:lpstr>
      <vt:lpstr>Increasing intensity</vt:lpstr>
      <vt:lpstr>Collaboration is a mutually beneficial and well-defined relationship entered into by two or more organizations to achieve results they are more likely to achieve together than alone. </vt:lpstr>
      <vt:lpstr>Slide 4</vt:lpstr>
      <vt:lpstr>Slide 5</vt:lpstr>
      <vt:lpstr>Strategies</vt:lpstr>
    </vt:vector>
  </TitlesOfParts>
  <Company>Fieldstone Alliance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Fieldstone Alliance</dc:creator>
  <cp:lastModifiedBy>jmbevis</cp:lastModifiedBy>
  <cp:revision>56</cp:revision>
  <cp:lastPrinted>2011-01-07T22:16:58Z</cp:lastPrinted>
  <dcterms:created xsi:type="dcterms:W3CDTF">2006-12-18T17:08:27Z</dcterms:created>
  <dcterms:modified xsi:type="dcterms:W3CDTF">2011-01-20T17:03:46Z</dcterms:modified>
</cp:coreProperties>
</file>